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6" r:id="rId4"/>
  </p:sldMasterIdLst>
  <p:notesMasterIdLst>
    <p:notesMasterId r:id="rId10"/>
  </p:notesMasterIdLst>
  <p:handoutMasterIdLst>
    <p:handoutMasterId r:id="rId11"/>
  </p:handoutMasterIdLst>
  <p:sldIdLst>
    <p:sldId id="258" r:id="rId5"/>
    <p:sldId id="980" r:id="rId6"/>
    <p:sldId id="925" r:id="rId7"/>
    <p:sldId id="380" r:id="rId8"/>
    <p:sldId id="379" r:id="rId9"/>
  </p:sldIdLst>
  <p:sldSz cx="12192000" cy="6858000"/>
  <p:notesSz cx="6888163" cy="100203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Helvetica Neue"/>
      <p:regular r:id="rId16"/>
      <p:bold r:id="rId16"/>
      <p:italic r:id="rId16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849"/>
    <a:srgbClr val="F4BD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2485B1-C003-4339-9F4E-E8C7217CEA50}" v="10" dt="2023-01-06T10:25:14.0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40" autoAdjust="0"/>
    <p:restoredTop sz="80408" autoAdjust="0"/>
  </p:normalViewPr>
  <p:slideViewPr>
    <p:cSldViewPr snapToGrid="0">
      <p:cViewPr varScale="1">
        <p:scale>
          <a:sx n="51" d="100"/>
          <a:sy n="51" d="100"/>
        </p:scale>
        <p:origin x="92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4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NUL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a Lee" userId="327e9c21-8843-4d1b-8d1b-4eea247c2e08" providerId="ADAL" clId="{352485B1-C003-4339-9F4E-E8C7217CEA50}"/>
    <pc:docChg chg="custSel delSld modSld sldOrd">
      <pc:chgData name="Nicola Lee" userId="327e9c21-8843-4d1b-8d1b-4eea247c2e08" providerId="ADAL" clId="{352485B1-C003-4339-9F4E-E8C7217CEA50}" dt="2023-01-06T10:30:38.251" v="222" actId="20577"/>
      <pc:docMkLst>
        <pc:docMk/>
      </pc:docMkLst>
      <pc:sldChg chg="modSp mod">
        <pc:chgData name="Nicola Lee" userId="327e9c21-8843-4d1b-8d1b-4eea247c2e08" providerId="ADAL" clId="{352485B1-C003-4339-9F4E-E8C7217CEA50}" dt="2023-01-06T10:30:38.251" v="222" actId="20577"/>
        <pc:sldMkLst>
          <pc:docMk/>
          <pc:sldMk cId="0" sldId="258"/>
        </pc:sldMkLst>
        <pc:spChg chg="mod">
          <ac:chgData name="Nicola Lee" userId="327e9c21-8843-4d1b-8d1b-4eea247c2e08" providerId="ADAL" clId="{352485B1-C003-4339-9F4E-E8C7217CEA50}" dt="2023-01-06T10:30:38.251" v="222" actId="20577"/>
          <ac:spMkLst>
            <pc:docMk/>
            <pc:sldMk cId="0" sldId="258"/>
            <ac:spMk id="76" creationId="{00000000-0000-0000-0000-000000000000}"/>
          </ac:spMkLst>
        </pc:spChg>
      </pc:sldChg>
      <pc:sldChg chg="del">
        <pc:chgData name="Nicola Lee" userId="327e9c21-8843-4d1b-8d1b-4eea247c2e08" providerId="ADAL" clId="{352485B1-C003-4339-9F4E-E8C7217CEA50}" dt="2023-01-06T10:25:55.833" v="30" actId="47"/>
        <pc:sldMkLst>
          <pc:docMk/>
          <pc:sldMk cId="0" sldId="259"/>
        </pc:sldMkLst>
      </pc:sldChg>
      <pc:sldChg chg="del">
        <pc:chgData name="Nicola Lee" userId="327e9c21-8843-4d1b-8d1b-4eea247c2e08" providerId="ADAL" clId="{352485B1-C003-4339-9F4E-E8C7217CEA50}" dt="2023-01-06T10:25:46.698" v="28" actId="47"/>
        <pc:sldMkLst>
          <pc:docMk/>
          <pc:sldMk cId="4221867473" sldId="320"/>
        </pc:sldMkLst>
      </pc:sldChg>
      <pc:sldChg chg="del">
        <pc:chgData name="Nicola Lee" userId="327e9c21-8843-4d1b-8d1b-4eea247c2e08" providerId="ADAL" clId="{352485B1-C003-4339-9F4E-E8C7217CEA50}" dt="2023-01-06T10:30:00.835" v="156" actId="2696"/>
        <pc:sldMkLst>
          <pc:docMk/>
          <pc:sldMk cId="2825874880" sldId="382"/>
        </pc:sldMkLst>
      </pc:sldChg>
      <pc:sldChg chg="del">
        <pc:chgData name="Nicola Lee" userId="327e9c21-8843-4d1b-8d1b-4eea247c2e08" providerId="ADAL" clId="{352485B1-C003-4339-9F4E-E8C7217CEA50}" dt="2023-01-06T10:25:35.378" v="26" actId="2696"/>
        <pc:sldMkLst>
          <pc:docMk/>
          <pc:sldMk cId="3203422945" sldId="384"/>
        </pc:sldMkLst>
      </pc:sldChg>
      <pc:sldChg chg="del">
        <pc:chgData name="Nicola Lee" userId="327e9c21-8843-4d1b-8d1b-4eea247c2e08" providerId="ADAL" clId="{352485B1-C003-4339-9F4E-E8C7217CEA50}" dt="2023-01-06T10:25:54.513" v="29" actId="47"/>
        <pc:sldMkLst>
          <pc:docMk/>
          <pc:sldMk cId="1324233149" sldId="896"/>
        </pc:sldMkLst>
      </pc:sldChg>
      <pc:sldChg chg="addSp delSp modSp mod">
        <pc:chgData name="Nicola Lee" userId="327e9c21-8843-4d1b-8d1b-4eea247c2e08" providerId="ADAL" clId="{352485B1-C003-4339-9F4E-E8C7217CEA50}" dt="2023-01-06T10:29:33.925" v="153" actId="20577"/>
        <pc:sldMkLst>
          <pc:docMk/>
          <pc:sldMk cId="2302521425" sldId="925"/>
        </pc:sldMkLst>
        <pc:spChg chg="add mod">
          <ac:chgData name="Nicola Lee" userId="327e9c21-8843-4d1b-8d1b-4eea247c2e08" providerId="ADAL" clId="{352485B1-C003-4339-9F4E-E8C7217CEA50}" dt="2023-01-06T10:26:35.442" v="58" actId="20577"/>
          <ac:spMkLst>
            <pc:docMk/>
            <pc:sldMk cId="2302521425" sldId="925"/>
            <ac:spMk id="3" creationId="{58494400-67A1-6D75-9574-1DEE506E169D}"/>
          </ac:spMkLst>
        </pc:spChg>
        <pc:spChg chg="mod">
          <ac:chgData name="Nicola Lee" userId="327e9c21-8843-4d1b-8d1b-4eea247c2e08" providerId="ADAL" clId="{352485B1-C003-4339-9F4E-E8C7217CEA50}" dt="2023-01-06T10:29:33.925" v="153" actId="20577"/>
          <ac:spMkLst>
            <pc:docMk/>
            <pc:sldMk cId="2302521425" sldId="925"/>
            <ac:spMk id="5" creationId="{964F0364-AF5E-5145-A331-048CE8061557}"/>
          </ac:spMkLst>
        </pc:spChg>
        <pc:spChg chg="del">
          <ac:chgData name="Nicola Lee" userId="327e9c21-8843-4d1b-8d1b-4eea247c2e08" providerId="ADAL" clId="{352485B1-C003-4339-9F4E-E8C7217CEA50}" dt="2023-01-06T10:25:16.772" v="4" actId="478"/>
          <ac:spMkLst>
            <pc:docMk/>
            <pc:sldMk cId="2302521425" sldId="925"/>
            <ac:spMk id="7" creationId="{F5E3D5DD-2132-1F42-884A-1C1D9299FD77}"/>
          </ac:spMkLst>
        </pc:spChg>
        <pc:spChg chg="del">
          <ac:chgData name="Nicola Lee" userId="327e9c21-8843-4d1b-8d1b-4eea247c2e08" providerId="ADAL" clId="{352485B1-C003-4339-9F4E-E8C7217CEA50}" dt="2023-01-06T10:25:19.482" v="5" actId="478"/>
          <ac:spMkLst>
            <pc:docMk/>
            <pc:sldMk cId="2302521425" sldId="925"/>
            <ac:spMk id="8" creationId="{57168217-5F80-7C4E-9FAC-9D934FE99C64}"/>
          </ac:spMkLst>
        </pc:spChg>
        <pc:spChg chg="del">
          <ac:chgData name="Nicola Lee" userId="327e9c21-8843-4d1b-8d1b-4eea247c2e08" providerId="ADAL" clId="{352485B1-C003-4339-9F4E-E8C7217CEA50}" dt="2023-01-06T10:25:21.109" v="6" actId="478"/>
          <ac:spMkLst>
            <pc:docMk/>
            <pc:sldMk cId="2302521425" sldId="925"/>
            <ac:spMk id="9" creationId="{B3C8D30D-9A1F-3940-A67B-965A10A804C1}"/>
          </ac:spMkLst>
        </pc:spChg>
        <pc:spChg chg="del">
          <ac:chgData name="Nicola Lee" userId="327e9c21-8843-4d1b-8d1b-4eea247c2e08" providerId="ADAL" clId="{352485B1-C003-4339-9F4E-E8C7217CEA50}" dt="2023-01-06T10:25:22.147" v="7" actId="478"/>
          <ac:spMkLst>
            <pc:docMk/>
            <pc:sldMk cId="2302521425" sldId="925"/>
            <ac:spMk id="10" creationId="{11AC7CD8-61A3-8C49-9533-270EFA64BBC8}"/>
          </ac:spMkLst>
        </pc:spChg>
        <pc:spChg chg="del">
          <ac:chgData name="Nicola Lee" userId="327e9c21-8843-4d1b-8d1b-4eea247c2e08" providerId="ADAL" clId="{352485B1-C003-4339-9F4E-E8C7217CEA50}" dt="2023-01-06T10:25:22.867" v="8" actId="478"/>
          <ac:spMkLst>
            <pc:docMk/>
            <pc:sldMk cId="2302521425" sldId="925"/>
            <ac:spMk id="11" creationId="{E4AB831C-EC33-224E-B44E-FCACDDD657BF}"/>
          </ac:spMkLst>
        </pc:spChg>
        <pc:graphicFrameChg chg="del modGraphic">
          <ac:chgData name="Nicola Lee" userId="327e9c21-8843-4d1b-8d1b-4eea247c2e08" providerId="ADAL" clId="{352485B1-C003-4339-9F4E-E8C7217CEA50}" dt="2023-01-06T10:25:24.214" v="10" actId="478"/>
          <ac:graphicFrameMkLst>
            <pc:docMk/>
            <pc:sldMk cId="2302521425" sldId="925"/>
            <ac:graphicFrameMk id="6" creationId="{CB98ECAA-E709-EB49-8A42-53DE9607D810}"/>
          </ac:graphicFrameMkLst>
        </pc:graphicFrameChg>
        <pc:graphicFrameChg chg="del mod">
          <ac:chgData name="Nicola Lee" userId="327e9c21-8843-4d1b-8d1b-4eea247c2e08" providerId="ADAL" clId="{352485B1-C003-4339-9F4E-E8C7217CEA50}" dt="2023-01-06T10:25:14.801" v="3" actId="478"/>
          <ac:graphicFrameMkLst>
            <pc:docMk/>
            <pc:sldMk cId="2302521425" sldId="925"/>
            <ac:graphicFrameMk id="12" creationId="{3BE8215B-647E-344F-A591-3F8F66847D91}"/>
          </ac:graphicFrameMkLst>
        </pc:graphicFrameChg>
      </pc:sldChg>
      <pc:sldChg chg="del">
        <pc:chgData name="Nicola Lee" userId="327e9c21-8843-4d1b-8d1b-4eea247c2e08" providerId="ADAL" clId="{352485B1-C003-4339-9F4E-E8C7217CEA50}" dt="2023-01-06T10:25:39.204" v="27" actId="2696"/>
        <pc:sldMkLst>
          <pc:docMk/>
          <pc:sldMk cId="2536469847" sldId="976"/>
        </pc:sldMkLst>
      </pc:sldChg>
      <pc:sldChg chg="del">
        <pc:chgData name="Nicola Lee" userId="327e9c21-8843-4d1b-8d1b-4eea247c2e08" providerId="ADAL" clId="{352485B1-C003-4339-9F4E-E8C7217CEA50}" dt="2023-01-06T10:25:06.215" v="0" actId="47"/>
        <pc:sldMkLst>
          <pc:docMk/>
          <pc:sldMk cId="575539044" sldId="977"/>
        </pc:sldMkLst>
      </pc:sldChg>
      <pc:sldChg chg="del">
        <pc:chgData name="Nicola Lee" userId="327e9c21-8843-4d1b-8d1b-4eea247c2e08" providerId="ADAL" clId="{352485B1-C003-4339-9F4E-E8C7217CEA50}" dt="2023-01-06T10:29:50.490" v="154" actId="2696"/>
        <pc:sldMkLst>
          <pc:docMk/>
          <pc:sldMk cId="2708425150" sldId="979"/>
        </pc:sldMkLst>
      </pc:sldChg>
      <pc:sldChg chg="modSp mod ord">
        <pc:chgData name="Nicola Lee" userId="327e9c21-8843-4d1b-8d1b-4eea247c2e08" providerId="ADAL" clId="{352485B1-C003-4339-9F4E-E8C7217CEA50}" dt="2023-01-06T10:29:26.466" v="135" actId="20577"/>
        <pc:sldMkLst>
          <pc:docMk/>
          <pc:sldMk cId="3034423266" sldId="980"/>
        </pc:sldMkLst>
        <pc:spChg chg="mod">
          <ac:chgData name="Nicola Lee" userId="327e9c21-8843-4d1b-8d1b-4eea247c2e08" providerId="ADAL" clId="{352485B1-C003-4339-9F4E-E8C7217CEA50}" dt="2023-01-06T10:27:04.468" v="87" actId="5793"/>
          <ac:spMkLst>
            <pc:docMk/>
            <pc:sldMk cId="3034423266" sldId="980"/>
            <ac:spMk id="4" creationId="{3937937D-C247-4915-9E59-439D0ACE8DDE}"/>
          </ac:spMkLst>
        </pc:spChg>
        <pc:spChg chg="mod">
          <ac:chgData name="Nicola Lee" userId="327e9c21-8843-4d1b-8d1b-4eea247c2e08" providerId="ADAL" clId="{352485B1-C003-4339-9F4E-E8C7217CEA50}" dt="2023-01-06T10:29:26.466" v="135" actId="20577"/>
          <ac:spMkLst>
            <pc:docMk/>
            <pc:sldMk cId="3034423266" sldId="980"/>
            <ac:spMk id="97" creationId="{00000000-0000-0000-0000-000000000000}"/>
          </ac:spMkLst>
        </pc:spChg>
      </pc:sldChg>
      <pc:sldChg chg="del">
        <pc:chgData name="Nicola Lee" userId="327e9c21-8843-4d1b-8d1b-4eea247c2e08" providerId="ADAL" clId="{352485B1-C003-4339-9F4E-E8C7217CEA50}" dt="2023-01-06T10:26:43.746" v="59" actId="47"/>
        <pc:sldMkLst>
          <pc:docMk/>
          <pc:sldMk cId="4035146158" sldId="981"/>
        </pc:sldMkLst>
      </pc:sldChg>
      <pc:sldChg chg="del">
        <pc:chgData name="Nicola Lee" userId="327e9c21-8843-4d1b-8d1b-4eea247c2e08" providerId="ADAL" clId="{352485B1-C003-4339-9F4E-E8C7217CEA50}" dt="2023-01-06T10:29:52.815" v="155" actId="2696"/>
        <pc:sldMkLst>
          <pc:docMk/>
          <pc:sldMk cId="1049881798" sldId="982"/>
        </pc:sldMkLst>
      </pc:sldChg>
      <pc:sldChg chg="del">
        <pc:chgData name="Nicola Lee" userId="327e9c21-8843-4d1b-8d1b-4eea247c2e08" providerId="ADAL" clId="{352485B1-C003-4339-9F4E-E8C7217CEA50}" dt="2023-01-06T10:30:00.835" v="156" actId="2696"/>
        <pc:sldMkLst>
          <pc:docMk/>
          <pc:sldMk cId="4082872125" sldId="983"/>
        </pc:sldMkLst>
      </pc:sldChg>
      <pc:sldChg chg="del">
        <pc:chgData name="Nicola Lee" userId="327e9c21-8843-4d1b-8d1b-4eea247c2e08" providerId="ADAL" clId="{352485B1-C003-4339-9F4E-E8C7217CEA50}" dt="2023-01-06T10:30:00.835" v="156" actId="2696"/>
        <pc:sldMkLst>
          <pc:docMk/>
          <pc:sldMk cId="183062368" sldId="98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284A394A-0E7D-4162-A3E4-CCE66D9E18D8}" type="datetimeFigureOut">
              <a:rPr lang="en-GB" smtClean="0"/>
              <a:t>06/01/2023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F1D78B5C-D988-4A54-8DDD-6FB4DB147E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025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84871" cy="50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01698" y="0"/>
            <a:ext cx="2984871" cy="50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517547"/>
            <a:ext cx="2984871" cy="502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b" anchorCtr="0">
            <a:noAutofit/>
          </a:bodyPr>
          <a:lstStyle/>
          <a:p>
            <a:pPr algn="r"/>
            <a:fld id="{00000000-1234-1234-1234-123412341234}" type="slidenum">
              <a:rPr lang="en-US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t" anchorCtr="0">
            <a:noAutofit/>
          </a:bodyPr>
          <a:lstStyle/>
          <a:p>
            <a:pPr marL="0" indent="0"/>
            <a:r>
              <a:rPr lang="en-GB" dirty="0"/>
              <a:t>Intros: AC/DA/AMB</a:t>
            </a:r>
            <a:endParaRPr dirty="0"/>
          </a:p>
        </p:txBody>
      </p:sp>
      <p:sp>
        <p:nvSpPr>
          <p:cNvPr id="71" name="Google Shape;71;p3:notes"/>
          <p:cNvSpPr txBox="1">
            <a:spLocks noGrp="1"/>
          </p:cNvSpPr>
          <p:nvPr>
            <p:ph type="sldNum" idx="12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</a:t>
            </a:fld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spcFirstLastPara="1" wrap="square" lIns="96600" tIns="48287" rIns="96600" bIns="48287" anchor="t" anchorCtr="0">
            <a:noAutofit/>
          </a:bodyPr>
          <a:lstStyle/>
          <a:p>
            <a:pPr marL="0" indent="0"/>
            <a:r>
              <a:rPr lang="en-GB" dirty="0"/>
              <a:t>DA to lead</a:t>
            </a:r>
            <a:endParaRPr dirty="0"/>
          </a:p>
        </p:txBody>
      </p:sp>
      <p:sp>
        <p:nvSpPr>
          <p:cNvPr id="95" name="Google Shape;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977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300">
                <a:solidFill>
                  <a:schemeClr val="dk1"/>
                </a:solidFill>
                <a:ea typeface="Helvetica Neue"/>
                <a:sym typeface="Helvetica Neue"/>
              </a:rPr>
              <a:pPr algn="r">
                <a:buSzPts val="1200"/>
              </a:pPr>
              <a:t>3</a:t>
            </a:fld>
            <a:endParaRPr lang="en-US" sz="1300">
              <a:solidFill>
                <a:schemeClr val="dk1"/>
              </a:solidFill>
              <a:ea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90779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spcFirstLastPara="1" wrap="square" lIns="96600" tIns="48287" rIns="96600" bIns="48287" anchor="t" anchorCtr="0">
            <a:noAutofit/>
          </a:bodyPr>
          <a:lstStyle/>
          <a:p>
            <a:pPr marL="0" indent="0"/>
            <a:r>
              <a:rPr lang="en-GB" dirty="0"/>
              <a:t>AC</a:t>
            </a:r>
            <a:endParaRPr dirty="0"/>
          </a:p>
        </p:txBody>
      </p:sp>
      <p:sp>
        <p:nvSpPr>
          <p:cNvPr id="88" name="Google Shape;8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0204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300">
                <a:solidFill>
                  <a:schemeClr val="dk1"/>
                </a:solidFill>
                <a:ea typeface="Helvetica Neue"/>
                <a:sym typeface="Helvetica Neue"/>
              </a:rPr>
              <a:pPr algn="r">
                <a:buSzPts val="1200"/>
              </a:pPr>
              <a:t>5</a:t>
            </a:fld>
            <a:endParaRPr lang="en-US" sz="1300">
              <a:solidFill>
                <a:schemeClr val="dk1"/>
              </a:solidFill>
              <a:ea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31206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Slide">
  <p:cSld name="2_Title Slide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7C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⮚"/>
              <a:defRPr sz="24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ctrTitle"/>
          </p:nvPr>
        </p:nvSpPr>
        <p:spPr>
          <a:xfrm>
            <a:off x="803275" y="4386800"/>
            <a:ext cx="10585450" cy="836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1"/>
          </p:nvPr>
        </p:nvSpPr>
        <p:spPr>
          <a:xfrm>
            <a:off x="803274" y="5384535"/>
            <a:ext cx="10585451" cy="356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8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3"/>
          </p:nvPr>
        </p:nvSpPr>
        <p:spPr>
          <a:xfrm>
            <a:off x="803275" y="5977696"/>
            <a:ext cx="10585450" cy="34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505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⮚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B00EA2-F3F2-514A-B734-E75123675A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91973" y="122901"/>
            <a:ext cx="2573140" cy="773183"/>
          </a:xfrm>
          <a:prstGeom prst="rect">
            <a:avLst/>
          </a:prstGeom>
        </p:spPr>
      </p:pic>
      <p:pic>
        <p:nvPicPr>
          <p:cNvPr id="8" name="Google Shape;74;p12">
            <a:extLst>
              <a:ext uri="{FF2B5EF4-FFF2-40B4-BE49-F238E27FC236}">
                <a16:creationId xmlns:a16="http://schemas.microsoft.com/office/drawing/2014/main" id="{8CEC7A92-DB39-B84C-AC6C-A94F90E4C20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26887" y="237444"/>
            <a:ext cx="2717791" cy="614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415817" y="1180696"/>
            <a:ext cx="10550525" cy="389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269874" y="1854686"/>
            <a:ext cx="10696468" cy="48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505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⮚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5" name="Google Shape;74;p12">
            <a:extLst>
              <a:ext uri="{FF2B5EF4-FFF2-40B4-BE49-F238E27FC236}">
                <a16:creationId xmlns:a16="http://schemas.microsoft.com/office/drawing/2014/main" id="{6B68E287-2ABB-7A4B-A33B-C5CF3F13D5C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26887" y="237444"/>
            <a:ext cx="2717791" cy="61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77E105-463C-B941-B533-77B36F3353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24544" y="296165"/>
            <a:ext cx="2980944" cy="89572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Section Header">
    <p:bg>
      <p:bgPr>
        <a:solidFill>
          <a:schemeClr val="accent3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233913" y="2242174"/>
            <a:ext cx="9154812" cy="1585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"/>
              <a:buNone/>
              <a:defRPr sz="540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14CB87-711D-3E43-8741-0BDD4AC45E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24544" y="296165"/>
            <a:ext cx="2980944" cy="895721"/>
          </a:xfrm>
          <a:prstGeom prst="rect">
            <a:avLst/>
          </a:prstGeom>
        </p:spPr>
      </p:pic>
      <p:pic>
        <p:nvPicPr>
          <p:cNvPr id="8" name="Google Shape;74;p12">
            <a:extLst>
              <a:ext uri="{FF2B5EF4-FFF2-40B4-BE49-F238E27FC236}">
                <a16:creationId xmlns:a16="http://schemas.microsoft.com/office/drawing/2014/main" id="{C598C498-CD64-2C4A-BCED-69E7DF638F99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86512" y="296165"/>
            <a:ext cx="2717791" cy="614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402956" y="1191886"/>
            <a:ext cx="10434081" cy="389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45325" y="6312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DD86A9-61B1-5046-A3A9-AF651A9CCE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35512" y="296165"/>
            <a:ext cx="2869976" cy="895721"/>
          </a:xfrm>
          <a:prstGeom prst="rect">
            <a:avLst/>
          </a:prstGeom>
        </p:spPr>
      </p:pic>
      <p:pic>
        <p:nvPicPr>
          <p:cNvPr id="5" name="Google Shape;74;p12">
            <a:extLst>
              <a:ext uri="{FF2B5EF4-FFF2-40B4-BE49-F238E27FC236}">
                <a16:creationId xmlns:a16="http://schemas.microsoft.com/office/drawing/2014/main" id="{6CE7DC56-E2FA-CD41-B875-FCB48F0ECC4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26887" y="237444"/>
            <a:ext cx="2717791" cy="614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02800" y="720000"/>
            <a:ext cx="10550525" cy="389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03275" y="1620000"/>
            <a:ext cx="10585450" cy="48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052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⮚"/>
              <a:defRPr sz="24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645325" y="6312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5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06">
          <p15:clr>
            <a:srgbClr val="F26B43"/>
          </p15:clr>
        </p15:guide>
        <p15:guide id="2" pos="7174">
          <p15:clr>
            <a:srgbClr val="F26B43"/>
          </p15:clr>
        </p15:guide>
        <p15:guide id="3" orient="horz" pos="845">
          <p15:clr>
            <a:srgbClr val="F26B43"/>
          </p15:clr>
        </p15:guide>
        <p15:guide id="4" orient="horz" pos="3884">
          <p15:clr>
            <a:srgbClr val="F26B43"/>
          </p15:clr>
        </p15:guide>
        <p15:guide id="5" orient="horz" pos="2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2"/>
          <p:cNvPicPr preferRelativeResize="0"/>
          <p:nvPr/>
        </p:nvPicPr>
        <p:blipFill rotWithShape="1">
          <a:blip r:embed="rId3">
            <a:alphaModFix/>
          </a:blip>
          <a:srcRect t="8252" b="8252"/>
          <a:stretch/>
        </p:blipFill>
        <p:spPr>
          <a:xfrm>
            <a:off x="3483429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2"/>
          <p:cNvSpPr txBox="1">
            <a:spLocks noGrp="1"/>
          </p:cNvSpPr>
          <p:nvPr>
            <p:ph type="subTitle" idx="1"/>
          </p:nvPr>
        </p:nvSpPr>
        <p:spPr>
          <a:xfrm>
            <a:off x="548019" y="5417825"/>
            <a:ext cx="10585451" cy="356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dk1"/>
              </a:buClr>
            </a:pPr>
            <a:r>
              <a:rPr lang="en-GB" sz="3200" dirty="0">
                <a:solidFill>
                  <a:schemeClr val="tx1"/>
                </a:solidFill>
              </a:rPr>
              <a:t>Title of talk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</a:pPr>
            <a:endParaRPr lang="en-GB" sz="1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</a:pPr>
            <a:r>
              <a:rPr lang="en-GB" sz="2000" dirty="0">
                <a:solidFill>
                  <a:schemeClr val="tx1"/>
                </a:solidFill>
              </a:rPr>
              <a:t>speakers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359215-84AF-9D4C-A0CC-3054BEEB8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03" y="3310001"/>
            <a:ext cx="5485842" cy="17371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1518594" y="2570013"/>
            <a:ext cx="9154812" cy="1220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"/>
              <a:buNone/>
            </a:pPr>
            <a:r>
              <a:rPr lang="en-US" dirty="0">
                <a:solidFill>
                  <a:schemeClr val="tx1"/>
                </a:solidFill>
              </a:rPr>
              <a:t>Title pages  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4294967295"/>
          </p:nvPr>
        </p:nvSpPr>
        <p:spPr>
          <a:xfrm>
            <a:off x="803276" y="2363828"/>
            <a:ext cx="1118122" cy="2853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4" name="Google Shape;97;p15">
            <a:extLst>
              <a:ext uri="{FF2B5EF4-FFF2-40B4-BE49-F238E27FC236}">
                <a16:creationId xmlns:a16="http://schemas.microsoft.com/office/drawing/2014/main" id="{3937937D-C247-4915-9E59-439D0ACE8DDE}"/>
              </a:ext>
            </a:extLst>
          </p:cNvPr>
          <p:cNvSpPr txBox="1">
            <a:spLocks/>
          </p:cNvSpPr>
          <p:nvPr/>
        </p:nvSpPr>
        <p:spPr>
          <a:xfrm>
            <a:off x="1518594" y="3180180"/>
            <a:ext cx="9154812" cy="1220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"/>
              <a:buNone/>
              <a:defRPr sz="5400" b="1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/>
              <a:t>Subtitles </a:t>
            </a:r>
          </a:p>
        </p:txBody>
      </p:sp>
    </p:spTree>
    <p:extLst>
      <p:ext uri="{BB962C8B-B14F-4D97-AF65-F5344CB8AC3E}">
        <p14:creationId xmlns:p14="http://schemas.microsoft.com/office/powerpoint/2010/main" val="3034423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64F0364-AF5E-5145-A331-048CE8061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6" y="1205147"/>
            <a:ext cx="10393251" cy="83016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of titles – standard pages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494400-67A1-6D75-9574-1DEE506E169D}"/>
              </a:ext>
            </a:extLst>
          </p:cNvPr>
          <p:cNvSpPr txBox="1"/>
          <p:nvPr/>
        </p:nvSpPr>
        <p:spPr>
          <a:xfrm>
            <a:off x="516699" y="2481589"/>
            <a:ext cx="6093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SzPts val="2400"/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3F3F3F"/>
                </a:solidFill>
              </a:rPr>
              <a:t>Size of standard text </a:t>
            </a:r>
          </a:p>
        </p:txBody>
      </p:sp>
    </p:spTree>
    <p:extLst>
      <p:ext uri="{BB962C8B-B14F-4D97-AF65-F5344CB8AC3E}">
        <p14:creationId xmlns:p14="http://schemas.microsoft.com/office/powerpoint/2010/main" val="2302521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849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sldNum" idx="4294967295"/>
          </p:nvPr>
        </p:nvSpPr>
        <p:spPr>
          <a:xfrm>
            <a:off x="8645325" y="6312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9BDDA1-1131-0F44-B971-102DB946E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297" y="910386"/>
            <a:ext cx="3687548" cy="55844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100555-4CF0-3144-BD18-3A2AFF8C3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888" y="1766807"/>
            <a:ext cx="4978815" cy="3705970"/>
          </a:xfrm>
          <a:prstGeom prst="rect">
            <a:avLst/>
          </a:prstGeom>
          <a:solidFill>
            <a:srgbClr val="FDB849"/>
          </a:solidFill>
        </p:spPr>
      </p:pic>
    </p:spTree>
    <p:extLst>
      <p:ext uri="{BB962C8B-B14F-4D97-AF65-F5344CB8AC3E}">
        <p14:creationId xmlns:p14="http://schemas.microsoft.com/office/powerpoint/2010/main" val="3211788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75302-70AF-FF47-8B06-400F0BC8C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39EA57-CD3A-584B-834C-3B4DEEA305CB}"/>
              </a:ext>
            </a:extLst>
          </p:cNvPr>
          <p:cNvSpPr/>
          <p:nvPr/>
        </p:nvSpPr>
        <p:spPr>
          <a:xfrm>
            <a:off x="0" y="-400050"/>
            <a:ext cx="12192000" cy="7620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E9B468-ED83-194A-A26E-22B63BECA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851" y="2226618"/>
            <a:ext cx="8286750" cy="240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771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HEN">
      <a:dk1>
        <a:srgbClr val="000000"/>
      </a:dk1>
      <a:lt1>
        <a:srgbClr val="FFFFFF"/>
      </a:lt1>
      <a:dk2>
        <a:srgbClr val="323F61"/>
      </a:dk2>
      <a:lt2>
        <a:srgbClr val="93A2AD"/>
      </a:lt2>
      <a:accent1>
        <a:srgbClr val="CFD1D2"/>
      </a:accent1>
      <a:accent2>
        <a:srgbClr val="05666B"/>
      </a:accent2>
      <a:accent3>
        <a:srgbClr val="FCB749"/>
      </a:accent3>
      <a:accent4>
        <a:srgbClr val="B8127B"/>
      </a:accent4>
      <a:accent5>
        <a:srgbClr val="97BAB7"/>
      </a:accent5>
      <a:accent6>
        <a:srgbClr val="FAE0A8"/>
      </a:accent6>
      <a:hlink>
        <a:srgbClr val="97BAB7"/>
      </a:hlink>
      <a:folHlink>
        <a:srgbClr val="F3CCB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a2cb56-e649-4f3c-86fa-30121c31fd05">
      <Terms xmlns="http://schemas.microsoft.com/office/infopath/2007/PartnerControls"/>
    </lcf76f155ced4ddcb4097134ff3c332f>
    <TaxCatchAll xmlns="61b84088-9451-4e21-831e-e15ec7c3b57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D15A9BCA41104495FE4A802C595CE1" ma:contentTypeVersion="16" ma:contentTypeDescription="Create a new document." ma:contentTypeScope="" ma:versionID="bbf733102ce588450f1d1999e68da74c">
  <xsd:schema xmlns:xsd="http://www.w3.org/2001/XMLSchema" xmlns:xs="http://www.w3.org/2001/XMLSchema" xmlns:p="http://schemas.microsoft.com/office/2006/metadata/properties" xmlns:ns2="b6a2cb56-e649-4f3c-86fa-30121c31fd05" xmlns:ns3="61b84088-9451-4e21-831e-e15ec7c3b57e" targetNamespace="http://schemas.microsoft.com/office/2006/metadata/properties" ma:root="true" ma:fieldsID="d0b93cf5762b0035174112a0776af5de" ns2:_="" ns3:_="">
    <xsd:import namespace="b6a2cb56-e649-4f3c-86fa-30121c31fd05"/>
    <xsd:import namespace="61b84088-9451-4e21-831e-e15ec7c3b5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a2cb56-e649-4f3c-86fa-30121c31fd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8a4ed93-6608-42dd-b352-e9c9de7c37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b84088-9451-4e21-831e-e15ec7c3b57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c5008d5-91ed-4ead-88b7-8f4390de6f5c}" ma:internalName="TaxCatchAll" ma:showField="CatchAllData" ma:web="61b84088-9451-4e21-831e-e15ec7c3b5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13C3EF-0824-40E9-963E-452C236EA35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FAEFF3D-0D29-416A-B3C0-F77D66002A90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a74b9a6e-ba84-4053-9179-27bb9ca824a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  <ds:schemaRef ds:uri="062b2cde-689d-4889-abcc-b3868b704148"/>
    <ds:schemaRef ds:uri="79104252-507a-4ca1-999d-f4c16d1c298d"/>
  </ds:schemaRefs>
</ds:datastoreItem>
</file>

<file path=customXml/itemProps3.xml><?xml version="1.0" encoding="utf-8"?>
<ds:datastoreItem xmlns:ds="http://schemas.openxmlformats.org/officeDocument/2006/customXml" ds:itemID="{09369C49-05BF-41D7-A97E-03B70ED7569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</Words>
  <Application>Microsoft Office PowerPoint</Application>
  <PresentationFormat>Widescreen</PresentationFormat>
  <Paragraphs>15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Noto Sans Symbols</vt:lpstr>
      <vt:lpstr>Helvetica Neue</vt:lpstr>
      <vt:lpstr>Calibri</vt:lpstr>
      <vt:lpstr>Office Theme</vt:lpstr>
      <vt:lpstr>PowerPoint Presentation</vt:lpstr>
      <vt:lpstr>Title pages  </vt:lpstr>
      <vt:lpstr>Size of titles – standard pages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Doyin Atewologun</dc:creator>
  <cp:lastModifiedBy>Nicola Lee</cp:lastModifiedBy>
  <cp:revision>70</cp:revision>
  <cp:lastPrinted>2021-11-02T05:47:09Z</cp:lastPrinted>
  <dcterms:modified xsi:type="dcterms:W3CDTF">2023-01-06T10:30:46Z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0x0101009BD15A9BCA41104495FE4A802C595CE1</vt:lpwstr>
  </property>
  <property fmtid="{D5CDD505-2E9C-101B-9397-08002B2CF9AE}" pid="3" name="MediaServiceImageTags">
    <vt:lpwstr/>
  </property>
</Properties>
</file>